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  <p:sldMasterId id="2147483697" r:id="rId2"/>
  </p:sldMasterIdLst>
  <p:notesMasterIdLst>
    <p:notesMasterId r:id="rId7"/>
  </p:notesMasterIdLst>
  <p:handoutMasterIdLst>
    <p:handoutMasterId r:id="rId8"/>
  </p:handoutMasterIdLst>
  <p:sldIdLst>
    <p:sldId id="301" r:id="rId3"/>
    <p:sldId id="302" r:id="rId4"/>
    <p:sldId id="303" r:id="rId5"/>
    <p:sldId id="304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.happ" initials="EG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FF9900"/>
    <a:srgbClr val="F98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2189" autoAdjust="0"/>
  </p:normalViewPr>
  <p:slideViewPr>
    <p:cSldViewPr>
      <p:cViewPr>
        <p:scale>
          <a:sx n="100" d="100"/>
          <a:sy n="100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5E28E-7EC9-4B3A-8219-0AA17DB93A7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14DDF3-C145-41C5-B2B0-4B0D7B9E1B60}">
      <dgm:prSet phldrT="[Text]"/>
      <dgm:spPr>
        <a:solidFill>
          <a:schemeClr val="accent2"/>
        </a:solidFill>
      </dgm:spPr>
      <dgm:t>
        <a:bodyPr/>
        <a:lstStyle/>
        <a:p>
          <a:r>
            <a:rPr lang="en-US" smtClean="0"/>
            <a:t>User Devices</a:t>
          </a:r>
          <a:endParaRPr lang="en-US" dirty="0"/>
        </a:p>
      </dgm:t>
    </dgm:pt>
    <dgm:pt modelId="{DD507CF2-4B1D-483A-BF6E-29D7FADD267B}" type="parTrans" cxnId="{34FFD25D-F460-4BE3-ADCC-CEE7FBCB9C7B}">
      <dgm:prSet/>
      <dgm:spPr/>
      <dgm:t>
        <a:bodyPr/>
        <a:lstStyle/>
        <a:p>
          <a:endParaRPr lang="en-US"/>
        </a:p>
      </dgm:t>
    </dgm:pt>
    <dgm:pt modelId="{C5047360-AC64-4CC4-AFC8-29F2884EA4C1}" type="sibTrans" cxnId="{34FFD25D-F460-4BE3-ADCC-CEE7FBCB9C7B}">
      <dgm:prSet/>
      <dgm:spPr/>
      <dgm:t>
        <a:bodyPr/>
        <a:lstStyle/>
        <a:p>
          <a:endParaRPr lang="en-US"/>
        </a:p>
      </dgm:t>
    </dgm:pt>
    <dgm:pt modelId="{85ADFAAE-0430-4BBC-BB70-1D87134BD607}">
      <dgm:prSet phldrT="[Text]"/>
      <dgm:spPr>
        <a:solidFill>
          <a:schemeClr val="bg2">
            <a:lumMod val="2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6A6D6E2B-F524-4F01-B78D-49C94A7EEF06}" type="parTrans" cxnId="{98A1C6F1-2ACB-4D7B-A8C6-2525DD0E3AD0}">
      <dgm:prSet/>
      <dgm:spPr/>
      <dgm:t>
        <a:bodyPr/>
        <a:lstStyle/>
        <a:p>
          <a:endParaRPr lang="en-US"/>
        </a:p>
      </dgm:t>
    </dgm:pt>
    <dgm:pt modelId="{76997817-A930-4392-A0E7-3D92CF36102E}" type="sibTrans" cxnId="{98A1C6F1-2ACB-4D7B-A8C6-2525DD0E3AD0}">
      <dgm:prSet/>
      <dgm:spPr/>
      <dgm:t>
        <a:bodyPr/>
        <a:lstStyle/>
        <a:p>
          <a:endParaRPr lang="en-US"/>
        </a:p>
      </dgm:t>
    </dgm:pt>
    <dgm:pt modelId="{A57FA769-5CAE-44BA-A023-D7AE8E71730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Enterprise apps</a:t>
          </a:r>
          <a:endParaRPr lang="en-US" dirty="0"/>
        </a:p>
      </dgm:t>
    </dgm:pt>
    <dgm:pt modelId="{CA2D8009-F473-43FB-825B-5DEB9A1265BD}" type="parTrans" cxnId="{C309C0D6-39A2-41FD-8B7B-95D17E4317C8}">
      <dgm:prSet/>
      <dgm:spPr/>
      <dgm:t>
        <a:bodyPr/>
        <a:lstStyle/>
        <a:p>
          <a:endParaRPr lang="en-US"/>
        </a:p>
      </dgm:t>
    </dgm:pt>
    <dgm:pt modelId="{576FF28B-A8CA-4726-98C2-53750CE6A227}" type="sibTrans" cxnId="{C309C0D6-39A2-41FD-8B7B-95D17E4317C8}">
      <dgm:prSet/>
      <dgm:spPr/>
      <dgm:t>
        <a:bodyPr/>
        <a:lstStyle/>
        <a:p>
          <a:endParaRPr lang="en-US"/>
        </a:p>
      </dgm:t>
    </dgm:pt>
    <dgm:pt modelId="{FC66B409-180C-4549-81BE-C894471833A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A05B0C40-D511-4D59-B752-E87B1EF9D661}" type="parTrans" cxnId="{39329362-D9EA-489F-84A2-37D9F7E7080E}">
      <dgm:prSet/>
      <dgm:spPr/>
      <dgm:t>
        <a:bodyPr/>
        <a:lstStyle/>
        <a:p>
          <a:endParaRPr lang="en-US"/>
        </a:p>
      </dgm:t>
    </dgm:pt>
    <dgm:pt modelId="{3D383CE4-C5A4-453A-A521-67AAE1834BF4}" type="sibTrans" cxnId="{39329362-D9EA-489F-84A2-37D9F7E7080E}">
      <dgm:prSet/>
      <dgm:spPr/>
      <dgm:t>
        <a:bodyPr/>
        <a:lstStyle/>
        <a:p>
          <a:endParaRPr lang="en-US"/>
        </a:p>
      </dgm:t>
    </dgm:pt>
    <dgm:pt modelId="{BF1E1FF5-7A79-4A1E-93E8-B027758353E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User apps</a:t>
          </a:r>
          <a:endParaRPr lang="en-US" dirty="0"/>
        </a:p>
      </dgm:t>
    </dgm:pt>
    <dgm:pt modelId="{F18AF0FF-B926-4924-9AD9-68F25F4E760D}" type="parTrans" cxnId="{7CDA47B5-1543-4FAA-91D4-D8D597B39492}">
      <dgm:prSet/>
      <dgm:spPr/>
      <dgm:t>
        <a:bodyPr/>
        <a:lstStyle/>
        <a:p>
          <a:endParaRPr lang="en-US"/>
        </a:p>
      </dgm:t>
    </dgm:pt>
    <dgm:pt modelId="{F2119434-78E9-429B-9D3F-A9EBE1BF9DA9}" type="sibTrans" cxnId="{7CDA47B5-1543-4FAA-91D4-D8D597B39492}">
      <dgm:prSet/>
      <dgm:spPr/>
      <dgm:t>
        <a:bodyPr/>
        <a:lstStyle/>
        <a:p>
          <a:endParaRPr lang="en-US"/>
        </a:p>
      </dgm:t>
    </dgm:pt>
    <dgm:pt modelId="{8052E49C-14FE-42F2-B303-229B2D07A242}" type="pres">
      <dgm:prSet presAssocID="{8A25E28E-7EC9-4B3A-8219-0AA17DB93A7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784BAF-C009-45BD-B9A9-C2D724B3A29A}" type="pres">
      <dgm:prSet presAssocID="{8A25E28E-7EC9-4B3A-8219-0AA17DB93A76}" presName="comp1" presStyleCnt="0"/>
      <dgm:spPr/>
    </dgm:pt>
    <dgm:pt modelId="{682BAAC9-11B4-4F96-BF55-2814683DD283}" type="pres">
      <dgm:prSet presAssocID="{8A25E28E-7EC9-4B3A-8219-0AA17DB93A76}" presName="circle1" presStyleLbl="node1" presStyleIdx="0" presStyleCnt="5"/>
      <dgm:spPr/>
      <dgm:t>
        <a:bodyPr/>
        <a:lstStyle/>
        <a:p>
          <a:endParaRPr lang="en-US"/>
        </a:p>
      </dgm:t>
    </dgm:pt>
    <dgm:pt modelId="{F39B4203-7566-4089-829F-698A4242BFC3}" type="pres">
      <dgm:prSet presAssocID="{8A25E28E-7EC9-4B3A-8219-0AA17DB93A7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AFBB-940D-45B0-BFCC-C064926B958A}" type="pres">
      <dgm:prSet presAssocID="{8A25E28E-7EC9-4B3A-8219-0AA17DB93A76}" presName="comp2" presStyleCnt="0"/>
      <dgm:spPr/>
    </dgm:pt>
    <dgm:pt modelId="{2651D043-376D-4E76-819D-536E1238A79C}" type="pres">
      <dgm:prSet presAssocID="{8A25E28E-7EC9-4B3A-8219-0AA17DB93A76}" presName="circle2" presStyleLbl="node1" presStyleIdx="1" presStyleCnt="5"/>
      <dgm:spPr/>
      <dgm:t>
        <a:bodyPr/>
        <a:lstStyle/>
        <a:p>
          <a:endParaRPr lang="en-US"/>
        </a:p>
      </dgm:t>
    </dgm:pt>
    <dgm:pt modelId="{C130EB78-7A7B-4059-B727-DDFC14A35939}" type="pres">
      <dgm:prSet presAssocID="{8A25E28E-7EC9-4B3A-8219-0AA17DB93A7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8AA3D-6184-4EA5-8AD8-903648B3623F}" type="pres">
      <dgm:prSet presAssocID="{8A25E28E-7EC9-4B3A-8219-0AA17DB93A76}" presName="comp3" presStyleCnt="0"/>
      <dgm:spPr/>
    </dgm:pt>
    <dgm:pt modelId="{E02E96E0-C9C0-4D00-845D-4832823EDED4}" type="pres">
      <dgm:prSet presAssocID="{8A25E28E-7EC9-4B3A-8219-0AA17DB93A76}" presName="circle3" presStyleLbl="node1" presStyleIdx="2" presStyleCnt="5"/>
      <dgm:spPr/>
      <dgm:t>
        <a:bodyPr/>
        <a:lstStyle/>
        <a:p>
          <a:endParaRPr lang="en-US"/>
        </a:p>
      </dgm:t>
    </dgm:pt>
    <dgm:pt modelId="{17765F76-6E77-4CA4-987A-E85EC41C5474}" type="pres">
      <dgm:prSet presAssocID="{8A25E28E-7EC9-4B3A-8219-0AA17DB93A7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C1A66-A7A6-4BC9-8380-DE606F802941}" type="pres">
      <dgm:prSet presAssocID="{8A25E28E-7EC9-4B3A-8219-0AA17DB93A76}" presName="comp4" presStyleCnt="0"/>
      <dgm:spPr/>
    </dgm:pt>
    <dgm:pt modelId="{0CB58B17-2BE6-41D3-B383-6BA57BB6282C}" type="pres">
      <dgm:prSet presAssocID="{8A25E28E-7EC9-4B3A-8219-0AA17DB93A76}" presName="circle4" presStyleLbl="node1" presStyleIdx="3" presStyleCnt="5"/>
      <dgm:spPr/>
      <dgm:t>
        <a:bodyPr/>
        <a:lstStyle/>
        <a:p>
          <a:endParaRPr lang="en-US"/>
        </a:p>
      </dgm:t>
    </dgm:pt>
    <dgm:pt modelId="{23D88F18-AD2A-4A43-AB21-8A6D2D7B6D79}" type="pres">
      <dgm:prSet presAssocID="{8A25E28E-7EC9-4B3A-8219-0AA17DB93A7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6892D-3F61-4AB8-9465-8E830FEB8180}" type="pres">
      <dgm:prSet presAssocID="{8A25E28E-7EC9-4B3A-8219-0AA17DB93A76}" presName="comp5" presStyleCnt="0"/>
      <dgm:spPr/>
    </dgm:pt>
    <dgm:pt modelId="{FEAED20C-C82E-4A0E-95B7-3FE961703A0F}" type="pres">
      <dgm:prSet presAssocID="{8A25E28E-7EC9-4B3A-8219-0AA17DB93A76}" presName="circle5" presStyleLbl="node1" presStyleIdx="4" presStyleCnt="5"/>
      <dgm:spPr/>
      <dgm:t>
        <a:bodyPr/>
        <a:lstStyle/>
        <a:p>
          <a:endParaRPr lang="en-US"/>
        </a:p>
      </dgm:t>
    </dgm:pt>
    <dgm:pt modelId="{FBF45BEE-1AFA-4327-B7DC-FDD152C23D3C}" type="pres">
      <dgm:prSet presAssocID="{8A25E28E-7EC9-4B3A-8219-0AA17DB93A7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D7ACA-9A59-4070-820A-45530CF61ABD}" type="presOf" srcId="{BE14DDF3-C145-41C5-B2B0-4B0D7B9E1B60}" destId="{682BAAC9-11B4-4F96-BF55-2814683DD283}" srcOrd="0" destOrd="0" presId="urn:microsoft.com/office/officeart/2005/8/layout/venn2"/>
    <dgm:cxn modelId="{98A1C6F1-2ACB-4D7B-A8C6-2525DD0E3AD0}" srcId="{8A25E28E-7EC9-4B3A-8219-0AA17DB93A76}" destId="{85ADFAAE-0430-4BBC-BB70-1D87134BD607}" srcOrd="2" destOrd="0" parTransId="{6A6D6E2B-F524-4F01-B78D-49C94A7EEF06}" sibTransId="{76997817-A930-4392-A0E7-3D92CF36102E}"/>
    <dgm:cxn modelId="{7B5E37CE-8BDC-425C-A021-4BBC5E543ACE}" type="presOf" srcId="{8A25E28E-7EC9-4B3A-8219-0AA17DB93A76}" destId="{8052E49C-14FE-42F2-B303-229B2D07A242}" srcOrd="0" destOrd="0" presId="urn:microsoft.com/office/officeart/2005/8/layout/venn2"/>
    <dgm:cxn modelId="{DFFB8CF7-A3FF-4F34-B0E4-F7D62E699217}" type="presOf" srcId="{FC66B409-180C-4549-81BE-C894471833A2}" destId="{FBF45BEE-1AFA-4327-B7DC-FDD152C23D3C}" srcOrd="1" destOrd="0" presId="urn:microsoft.com/office/officeart/2005/8/layout/venn2"/>
    <dgm:cxn modelId="{7CDA47B5-1543-4FAA-91D4-D8D597B39492}" srcId="{8A25E28E-7EC9-4B3A-8219-0AA17DB93A76}" destId="{BF1E1FF5-7A79-4A1E-93E8-B027758353EC}" srcOrd="1" destOrd="0" parTransId="{F18AF0FF-B926-4924-9AD9-68F25F4E760D}" sibTransId="{F2119434-78E9-429B-9D3F-A9EBE1BF9DA9}"/>
    <dgm:cxn modelId="{5F16B1B1-0793-4FD8-8C02-21BD5445240A}" type="presOf" srcId="{A57FA769-5CAE-44BA-A023-D7AE8E71730F}" destId="{23D88F18-AD2A-4A43-AB21-8A6D2D7B6D79}" srcOrd="1" destOrd="0" presId="urn:microsoft.com/office/officeart/2005/8/layout/venn2"/>
    <dgm:cxn modelId="{12975920-4C4F-4217-8B57-A6A1FA4BFC46}" type="presOf" srcId="{BE14DDF3-C145-41C5-B2B0-4B0D7B9E1B60}" destId="{F39B4203-7566-4089-829F-698A4242BFC3}" srcOrd="1" destOrd="0" presId="urn:microsoft.com/office/officeart/2005/8/layout/venn2"/>
    <dgm:cxn modelId="{C4A3E995-F028-458E-9FD4-B1F12F3F1869}" type="presOf" srcId="{BF1E1FF5-7A79-4A1E-93E8-B027758353EC}" destId="{C130EB78-7A7B-4059-B727-DDFC14A35939}" srcOrd="1" destOrd="0" presId="urn:microsoft.com/office/officeart/2005/8/layout/venn2"/>
    <dgm:cxn modelId="{589DB71A-DF93-4145-B261-6B5D28F24969}" type="presOf" srcId="{A57FA769-5CAE-44BA-A023-D7AE8E71730F}" destId="{0CB58B17-2BE6-41D3-B383-6BA57BB6282C}" srcOrd="0" destOrd="0" presId="urn:microsoft.com/office/officeart/2005/8/layout/venn2"/>
    <dgm:cxn modelId="{7F73387D-1549-4E45-9945-CFB782110A0B}" type="presOf" srcId="{BF1E1FF5-7A79-4A1E-93E8-B027758353EC}" destId="{2651D043-376D-4E76-819D-536E1238A79C}" srcOrd="0" destOrd="0" presId="urn:microsoft.com/office/officeart/2005/8/layout/venn2"/>
    <dgm:cxn modelId="{30592D5D-3595-441F-84D6-0303506CCDC2}" type="presOf" srcId="{FC66B409-180C-4549-81BE-C894471833A2}" destId="{FEAED20C-C82E-4A0E-95B7-3FE961703A0F}" srcOrd="0" destOrd="0" presId="urn:microsoft.com/office/officeart/2005/8/layout/venn2"/>
    <dgm:cxn modelId="{34FFD25D-F460-4BE3-ADCC-CEE7FBCB9C7B}" srcId="{8A25E28E-7EC9-4B3A-8219-0AA17DB93A76}" destId="{BE14DDF3-C145-41C5-B2B0-4B0D7B9E1B60}" srcOrd="0" destOrd="0" parTransId="{DD507CF2-4B1D-483A-BF6E-29D7FADD267B}" sibTransId="{C5047360-AC64-4CC4-AFC8-29F2884EA4C1}"/>
    <dgm:cxn modelId="{39329362-D9EA-489F-84A2-37D9F7E7080E}" srcId="{8A25E28E-7EC9-4B3A-8219-0AA17DB93A76}" destId="{FC66B409-180C-4549-81BE-C894471833A2}" srcOrd="4" destOrd="0" parTransId="{A05B0C40-D511-4D59-B752-E87B1EF9D661}" sibTransId="{3D383CE4-C5A4-453A-A521-67AAE1834BF4}"/>
    <dgm:cxn modelId="{D8385162-CCA9-48DA-A405-6D47943F67D7}" type="presOf" srcId="{85ADFAAE-0430-4BBC-BB70-1D87134BD607}" destId="{E02E96E0-C9C0-4D00-845D-4832823EDED4}" srcOrd="0" destOrd="0" presId="urn:microsoft.com/office/officeart/2005/8/layout/venn2"/>
    <dgm:cxn modelId="{C309C0D6-39A2-41FD-8B7B-95D17E4317C8}" srcId="{8A25E28E-7EC9-4B3A-8219-0AA17DB93A76}" destId="{A57FA769-5CAE-44BA-A023-D7AE8E71730F}" srcOrd="3" destOrd="0" parTransId="{CA2D8009-F473-43FB-825B-5DEB9A1265BD}" sibTransId="{576FF28B-A8CA-4726-98C2-53750CE6A227}"/>
    <dgm:cxn modelId="{5DE256D9-4F85-4E6D-82D7-6F31E230DEF8}" type="presOf" srcId="{85ADFAAE-0430-4BBC-BB70-1D87134BD607}" destId="{17765F76-6E77-4CA4-987A-E85EC41C5474}" srcOrd="1" destOrd="0" presId="urn:microsoft.com/office/officeart/2005/8/layout/venn2"/>
    <dgm:cxn modelId="{72E09453-36D0-4462-9BCE-B9E6F71FA78D}" type="presParOf" srcId="{8052E49C-14FE-42F2-B303-229B2D07A242}" destId="{A0784BAF-C009-45BD-B9A9-C2D724B3A29A}" srcOrd="0" destOrd="0" presId="urn:microsoft.com/office/officeart/2005/8/layout/venn2"/>
    <dgm:cxn modelId="{C29B6759-4980-44B8-8F9A-78B07F55EA77}" type="presParOf" srcId="{A0784BAF-C009-45BD-B9A9-C2D724B3A29A}" destId="{682BAAC9-11B4-4F96-BF55-2814683DD283}" srcOrd="0" destOrd="0" presId="urn:microsoft.com/office/officeart/2005/8/layout/venn2"/>
    <dgm:cxn modelId="{2141E28E-0C0B-46B5-A79B-2FAB712CE9DC}" type="presParOf" srcId="{A0784BAF-C009-45BD-B9A9-C2D724B3A29A}" destId="{F39B4203-7566-4089-829F-698A4242BFC3}" srcOrd="1" destOrd="0" presId="urn:microsoft.com/office/officeart/2005/8/layout/venn2"/>
    <dgm:cxn modelId="{6D11097D-DD75-4A72-8E9F-7E045BDCD030}" type="presParOf" srcId="{8052E49C-14FE-42F2-B303-229B2D07A242}" destId="{1579AFBB-940D-45B0-BFCC-C064926B958A}" srcOrd="1" destOrd="0" presId="urn:microsoft.com/office/officeart/2005/8/layout/venn2"/>
    <dgm:cxn modelId="{08ED65BC-BF62-4881-B80F-1C43C9AC35C0}" type="presParOf" srcId="{1579AFBB-940D-45B0-BFCC-C064926B958A}" destId="{2651D043-376D-4E76-819D-536E1238A79C}" srcOrd="0" destOrd="0" presId="urn:microsoft.com/office/officeart/2005/8/layout/venn2"/>
    <dgm:cxn modelId="{29C0B1CB-00F2-4B0C-AD8E-07AA80161888}" type="presParOf" srcId="{1579AFBB-940D-45B0-BFCC-C064926B958A}" destId="{C130EB78-7A7B-4059-B727-DDFC14A35939}" srcOrd="1" destOrd="0" presId="urn:microsoft.com/office/officeart/2005/8/layout/venn2"/>
    <dgm:cxn modelId="{BBA7FBD3-0ED7-46DE-A878-EE145AEB3ADC}" type="presParOf" srcId="{8052E49C-14FE-42F2-B303-229B2D07A242}" destId="{11F8AA3D-6184-4EA5-8AD8-903648B3623F}" srcOrd="2" destOrd="0" presId="urn:microsoft.com/office/officeart/2005/8/layout/venn2"/>
    <dgm:cxn modelId="{1A4FF82A-8D83-4D07-86AA-78D56A9DC572}" type="presParOf" srcId="{11F8AA3D-6184-4EA5-8AD8-903648B3623F}" destId="{E02E96E0-C9C0-4D00-845D-4832823EDED4}" srcOrd="0" destOrd="0" presId="urn:microsoft.com/office/officeart/2005/8/layout/venn2"/>
    <dgm:cxn modelId="{95E36B2D-2445-4B43-A0ED-0404A4D062E0}" type="presParOf" srcId="{11F8AA3D-6184-4EA5-8AD8-903648B3623F}" destId="{17765F76-6E77-4CA4-987A-E85EC41C5474}" srcOrd="1" destOrd="0" presId="urn:microsoft.com/office/officeart/2005/8/layout/venn2"/>
    <dgm:cxn modelId="{8F5F4B09-9FE0-4D8A-AAC6-F688A97A9782}" type="presParOf" srcId="{8052E49C-14FE-42F2-B303-229B2D07A242}" destId="{433C1A66-A7A6-4BC9-8380-DE606F802941}" srcOrd="3" destOrd="0" presId="urn:microsoft.com/office/officeart/2005/8/layout/venn2"/>
    <dgm:cxn modelId="{27CABA0F-37FC-4717-972E-98F69CC054C1}" type="presParOf" srcId="{433C1A66-A7A6-4BC9-8380-DE606F802941}" destId="{0CB58B17-2BE6-41D3-B383-6BA57BB6282C}" srcOrd="0" destOrd="0" presId="urn:microsoft.com/office/officeart/2005/8/layout/venn2"/>
    <dgm:cxn modelId="{F8A86B87-00C6-45AF-9D6C-A94F64551554}" type="presParOf" srcId="{433C1A66-A7A6-4BC9-8380-DE606F802941}" destId="{23D88F18-AD2A-4A43-AB21-8A6D2D7B6D79}" srcOrd="1" destOrd="0" presId="urn:microsoft.com/office/officeart/2005/8/layout/venn2"/>
    <dgm:cxn modelId="{BD7230A8-49AE-46F4-A023-1298534FB449}" type="presParOf" srcId="{8052E49C-14FE-42F2-B303-229B2D07A242}" destId="{8326892D-3F61-4AB8-9465-8E830FEB8180}" srcOrd="4" destOrd="0" presId="urn:microsoft.com/office/officeart/2005/8/layout/venn2"/>
    <dgm:cxn modelId="{65781BB2-6A68-407A-BA87-1F241C1B2153}" type="presParOf" srcId="{8326892D-3F61-4AB8-9465-8E830FEB8180}" destId="{FEAED20C-C82E-4A0E-95B7-3FE961703A0F}" srcOrd="0" destOrd="0" presId="urn:microsoft.com/office/officeart/2005/8/layout/venn2"/>
    <dgm:cxn modelId="{32AC8342-C7E7-488F-AF06-76FF2009648F}" type="presParOf" srcId="{8326892D-3F61-4AB8-9465-8E830FEB8180}" destId="{FBF45BEE-1AFA-4327-B7DC-FDD152C23D3C}" srcOrd="1" destOrd="0" presId="urn:microsoft.com/office/officeart/2005/8/layout/venn2"/>
  </dgm:cxnLst>
  <dgm:bg>
    <a:effectLst>
      <a:innerShdw blurRad="63500" dist="50800" dir="189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BAAC9-11B4-4F96-BF55-2814683DD283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User Devices</a:t>
          </a:r>
          <a:endParaRPr lang="en-US" sz="1200" kern="1200" dirty="0"/>
        </a:p>
      </dsp:txBody>
      <dsp:txXfrm>
        <a:off x="2286000" y="203200"/>
        <a:ext cx="1524000" cy="406400"/>
      </dsp:txXfrm>
    </dsp:sp>
    <dsp:sp modelId="{2651D043-376D-4E76-819D-536E1238A79C}">
      <dsp:nvSpPr>
        <dsp:cNvPr id="0" name=""/>
        <dsp:cNvSpPr/>
      </dsp:nvSpPr>
      <dsp:spPr>
        <a:xfrm>
          <a:off x="1320800" y="609599"/>
          <a:ext cx="3454400" cy="345440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User apps</a:t>
          </a:r>
          <a:endParaRPr lang="en-US" sz="1200" kern="1200" dirty="0"/>
        </a:p>
      </dsp:txBody>
      <dsp:txXfrm>
        <a:off x="2303145" y="808227"/>
        <a:ext cx="1489710" cy="397256"/>
      </dsp:txXfrm>
    </dsp:sp>
    <dsp:sp modelId="{E02E96E0-C9C0-4D00-845D-4832823EDED4}">
      <dsp:nvSpPr>
        <dsp:cNvPr id="0" name=""/>
        <dsp:cNvSpPr/>
      </dsp:nvSpPr>
      <dsp:spPr>
        <a:xfrm>
          <a:off x="1625600" y="1219199"/>
          <a:ext cx="2844800" cy="2844800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Network</a:t>
          </a:r>
          <a:endParaRPr lang="en-US" sz="1200" kern="1200" dirty="0"/>
        </a:p>
      </dsp:txBody>
      <dsp:txXfrm>
        <a:off x="2311908" y="1415491"/>
        <a:ext cx="1472184" cy="392582"/>
      </dsp:txXfrm>
    </dsp:sp>
    <dsp:sp modelId="{0CB58B17-2BE6-41D3-B383-6BA57BB6282C}">
      <dsp:nvSpPr>
        <dsp:cNvPr id="0" name=""/>
        <dsp:cNvSpPr/>
      </dsp:nvSpPr>
      <dsp:spPr>
        <a:xfrm>
          <a:off x="1930400" y="1828799"/>
          <a:ext cx="2235200" cy="2235200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Enterprise apps</a:t>
          </a:r>
          <a:endParaRPr lang="en-US" sz="1200" kern="1200" dirty="0"/>
        </a:p>
      </dsp:txBody>
      <dsp:txXfrm>
        <a:off x="2444495" y="2029967"/>
        <a:ext cx="1207008" cy="402336"/>
      </dsp:txXfrm>
    </dsp:sp>
    <dsp:sp modelId="{FEAED20C-C82E-4A0E-95B7-3FE961703A0F}">
      <dsp:nvSpPr>
        <dsp:cNvPr id="0" name=""/>
        <dsp:cNvSpPr/>
      </dsp:nvSpPr>
      <dsp:spPr>
        <a:xfrm>
          <a:off x="2235200" y="2438399"/>
          <a:ext cx="1625600" cy="162560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</a:t>
          </a:r>
          <a:endParaRPr lang="en-US" sz="1200" kern="1200" dirty="0"/>
        </a:p>
      </dsp:txBody>
      <dsp:txXfrm>
        <a:off x="2473263" y="2844799"/>
        <a:ext cx="1149472" cy="8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77170-1442-4B1E-93D1-428E87CB24A0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2427-7FB0-420D-A1B2-C2E5B136B3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905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551A-6A5D-4D6F-A038-F48D0C703E73}" type="datetimeFigureOut">
              <a:rPr lang="en-GB" smtClean="0"/>
              <a:pPr/>
              <a:t>05/11/2013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C2971-A8E4-43F0-8DE6-FE8EF137F40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087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ievemax.com/blog/2008/01/10/horse-dismoun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answers.yahoo.com/question/index?qid=20090121141525AAzkRdv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l.com/fool/free-report/18/sa-cabletvaudio-253366.aspx?source=isaspodft000078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http://www.caseconsultingservices.com/tips/if-the-horse-is-dead-you-should-dismount-bernard-ross/</a:t>
            </a:r>
          </a:p>
          <a:p>
            <a:r>
              <a:rPr lang="en-US" dirty="0" smtClean="0"/>
              <a:t>Also cited by Harry Jones, here: </a:t>
            </a:r>
            <a:r>
              <a:rPr lang="en-US" dirty="0" smtClean="0">
                <a:hlinkClick r:id="rId3"/>
              </a:rPr>
              <a:t>http://www.achievemax.com/blog/2008/01/10/horse-dismount/</a:t>
            </a:r>
            <a:r>
              <a:rPr lang="en-US" dirty="0" smtClean="0"/>
              <a:t> for a longer list</a:t>
            </a:r>
          </a:p>
          <a:p>
            <a:r>
              <a:rPr lang="en-US" dirty="0" smtClean="0"/>
              <a:t>Cf. </a:t>
            </a:r>
            <a:r>
              <a:rPr lang="en-US" dirty="0" smtClean="0">
                <a:hlinkClick r:id="rId4"/>
              </a:rPr>
              <a:t>http://answers.yahoo.com/question/index?qid=20090121141525AAzkRdv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C2971-A8E4-43F0-8DE6-FE8EF137F40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24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Motley </a:t>
            </a:r>
            <a:r>
              <a:rPr lang="en-US" smtClean="0"/>
              <a:t>Fool</a:t>
            </a:r>
            <a:r>
              <a:rPr lang="en-US" baseline="0" smtClean="0"/>
              <a:t> Newsletter,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August 3, 2013, at 15:36 here: </a:t>
            </a: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http://www.fool.com/fool/free-report/18/sa-cabletvaudio-253366.aspx?source=isaspodft0000782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C2971-A8E4-43F0-8DE6-FE8EF137F40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0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Oval 7"/>
          <p:cNvSpPr/>
          <p:nvPr userDrawn="1"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393700" y="764704"/>
            <a:ext cx="1144588" cy="430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Disruptive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Innovation</a:t>
            </a:r>
            <a:endParaRPr lang="en-US" sz="1400" b="1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762" y="1403368"/>
            <a:ext cx="8555038" cy="4525963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buSzPct val="100000"/>
              <a:buFont typeface="Lucida Grande"/>
              <a:buChar char="−"/>
              <a:defRPr>
                <a:solidFill>
                  <a:schemeClr val="tx1"/>
                </a:solidFill>
              </a:defRPr>
            </a:lvl3pPr>
            <a:lvl4pPr>
              <a:buClrTx/>
              <a:defRPr baseline="0">
                <a:solidFill>
                  <a:schemeClr val="tx1"/>
                </a:solidFill>
              </a:defRPr>
            </a:lvl4pPr>
            <a:lvl5pPr>
              <a:buClrTx/>
              <a:buFont typeface="Lucida Grande"/>
              <a:buChar char="−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Slide copy uses this color (26pt)</a:t>
            </a:r>
          </a:p>
          <a:p>
            <a:pPr lvl="1"/>
            <a:r>
              <a:rPr lang="en-US" dirty="0" smtClean="0"/>
              <a:t>Bullet point level 1 (26pt)</a:t>
            </a:r>
          </a:p>
          <a:p>
            <a:pPr lvl="2"/>
            <a:r>
              <a:rPr lang="en-US" dirty="0" smtClean="0"/>
              <a:t>Bullet point level 2 (24pt)</a:t>
            </a:r>
          </a:p>
          <a:p>
            <a:pPr lvl="3"/>
            <a:r>
              <a:rPr lang="en-US" dirty="0" smtClean="0"/>
              <a:t>Bullet point level 3 (22pt)</a:t>
            </a:r>
          </a:p>
          <a:p>
            <a:pPr lvl="4"/>
            <a:r>
              <a:rPr lang="en-US" dirty="0" smtClean="0"/>
              <a:t>Bullet point level 4 (20pt)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86056" y="285306"/>
            <a:ext cx="5472070" cy="843390"/>
          </a:xfr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title: can span two lines of the slide and uses this font color (26pt)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 userDrawn="1">
            <p:ph type="sldNum" sz="quarter" idx="4294967295"/>
          </p:nvPr>
        </p:nvSpPr>
        <p:spPr>
          <a:xfrm>
            <a:off x="6732240" y="6381328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1F50F67D-38A0-4D08-A381-58302F5F568C}" type="slidenum">
              <a:rPr lang="en-GB" sz="1600" noProof="0" smtClean="0"/>
              <a:pPr algn="r"/>
              <a:t>‹#›</a:t>
            </a:fld>
            <a:endParaRPr lang="en-GB" sz="1600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0"/>
            <a:ext cx="8991600" cy="6553200"/>
            <a:chOff x="152400" y="-76200"/>
            <a:chExt cx="8991600" cy="6553200"/>
          </a:xfrm>
        </p:grpSpPr>
        <p:sp>
          <p:nvSpPr>
            <p:cNvPr id="3" name="Rectangle 11"/>
            <p:cNvSpPr/>
            <p:nvPr userDrawn="1"/>
          </p:nvSpPr>
          <p:spPr>
            <a:xfrm>
              <a:off x="304800" y="-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12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13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FOR FURTHER INFORMATION ON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INFORMATION AND COMMUNICATION TECHNOLOGIES, PLEASE </a:t>
              </a: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IFRC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ISD DEPARTMENT</a:t>
              </a:r>
              <a:endParaRPr lang="en-US" sz="2000" b="1" baseline="30000" dirty="0">
                <a:solidFill>
                  <a:srgbClr val="E8C7B0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NAME: EDWARD HAPP,</a:t>
              </a:r>
              <a:r>
                <a:rPr lang="en-US" sz="2000" baseline="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 </a:t>
              </a:r>
              <a:r>
                <a:rPr lang="en-US" sz="2000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HEAD OF DEPARTMENT</a:t>
              </a:r>
              <a: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 : +41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79 250 5558 (MOBILE)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edward.happ@ifrc.org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9A04E6-A5C7-4091-A9DA-ED0AB495CD1E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762" y="1403368"/>
            <a:ext cx="8555038" cy="4525963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buSzPct val="100000"/>
              <a:buFont typeface="Lucida Grande"/>
              <a:buChar char="−"/>
              <a:defRPr>
                <a:solidFill>
                  <a:schemeClr val="tx1"/>
                </a:solidFill>
              </a:defRPr>
            </a:lvl3pPr>
            <a:lvl4pPr>
              <a:buClrTx/>
              <a:defRPr baseline="0">
                <a:solidFill>
                  <a:schemeClr val="tx1"/>
                </a:solidFill>
              </a:defRPr>
            </a:lvl4pPr>
            <a:lvl5pPr>
              <a:buClrTx/>
              <a:buFont typeface="Lucida Grande"/>
              <a:buChar char="−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Slide copy uses this color (26pt)</a:t>
            </a:r>
          </a:p>
          <a:p>
            <a:pPr lvl="1"/>
            <a:r>
              <a:rPr lang="en-US" dirty="0" smtClean="0"/>
              <a:t>Bullet point level 1 (26pt)</a:t>
            </a:r>
          </a:p>
          <a:p>
            <a:pPr lvl="2"/>
            <a:r>
              <a:rPr lang="en-US" dirty="0" smtClean="0"/>
              <a:t>Bullet point level 2 (24pt)</a:t>
            </a:r>
          </a:p>
          <a:p>
            <a:pPr lvl="3"/>
            <a:r>
              <a:rPr lang="en-US" dirty="0" smtClean="0"/>
              <a:t>Bullet point level 3 (22pt)</a:t>
            </a:r>
          </a:p>
          <a:p>
            <a:pPr lvl="4"/>
            <a:r>
              <a:rPr lang="en-US" dirty="0" smtClean="0"/>
              <a:t>Bullet point level 4 (20pt)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86056" y="285306"/>
            <a:ext cx="5472070" cy="843390"/>
          </a:xfr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title: can span two lines of the slide and uses this font color (26pt)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11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12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13"/>
            <p:cNvSpPr txBox="1"/>
            <p:nvPr userDrawn="1"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FOR FURTHER INFORMATION ON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ORGANISATIONAL CAPACITY ASSESSMENT, </a:t>
              </a: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IFRC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Calibri (Body)"/>
                  <a:cs typeface="Calibri (Body)"/>
                </a:rPr>
                <a:t>PERFORMANCE DEVELOPMENT DEPARTMENT</a:t>
              </a:r>
              <a:endParaRPr lang="en-US" sz="2000" b="1" baseline="30000" dirty="0">
                <a:solidFill>
                  <a:srgbClr val="E8C7B0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NAME: ROGER BRACKE,</a:t>
              </a:r>
              <a:r>
                <a:rPr lang="en-US" sz="2000" baseline="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 </a:t>
              </a:r>
              <a:r>
                <a:rPr lang="en-US" sz="2000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HEAD OF DEPARTMENT</a:t>
              </a:r>
              <a: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 : +41 022 730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4322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Calibri (Body)"/>
                  <a:cs typeface="Calibri (Body)"/>
                </a:rPr>
                <a:t>roger.bracke@ifrc.org</a:t>
              </a: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Calibri (Body)"/>
                  <a:cs typeface="Calibri (Body)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Calibri (Body)"/>
                  <a:cs typeface="Calibri (Body)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Calibri (Body)"/>
                <a:cs typeface="Calibri (Body)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0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11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Oval 17"/>
          <p:cNvSpPr/>
          <p:nvPr userDrawn="1"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 bwMode="auto">
          <a:xfrm>
            <a:off x="393700" y="764704"/>
            <a:ext cx="1144588" cy="430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Disruptive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Innovation</a:t>
            </a:r>
            <a:endParaRPr lang="en-US" sz="1400" b="1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6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536" y="1676400"/>
            <a:ext cx="8291264" cy="470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Oval 6"/>
          <p:cNvSpPr/>
          <p:nvPr userDrawn="1"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 bwMode="auto">
          <a:xfrm>
            <a:off x="393700" y="764704"/>
            <a:ext cx="1144588" cy="430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Disruptive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/>
              </a:rPr>
              <a:t>Innovation</a:t>
            </a:r>
            <a:endParaRPr lang="en-US" sz="1400" b="1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874639"/>
          </a:xfrm>
        </p:spPr>
        <p:txBody>
          <a:bodyPr/>
          <a:lstStyle/>
          <a:p>
            <a:r>
              <a:rPr lang="en-US" sz="3600" dirty="0" smtClean="0"/>
              <a:t>Disruptive Innovation</a:t>
            </a:r>
            <a:endParaRPr lang="en-GB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4412704"/>
            <a:ext cx="6400800" cy="1752600"/>
          </a:xfrm>
        </p:spPr>
        <p:txBody>
          <a:bodyPr/>
          <a:lstStyle/>
          <a:p>
            <a:r>
              <a:rPr lang="en-US" dirty="0" smtClean="0"/>
              <a:t>Edward G. Happ, CIO</a:t>
            </a:r>
          </a:p>
          <a:p>
            <a:r>
              <a:rPr lang="en-US" dirty="0" smtClean="0"/>
              <a:t>2013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the Horse is Dead, You Should </a:t>
            </a:r>
            <a:r>
              <a:rPr lang="en-GB" dirty="0" smtClean="0"/>
              <a:t>Dismount*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How </a:t>
            </a:r>
            <a:r>
              <a:rPr lang="en-GB" i="1" dirty="0"/>
              <a:t>a charity might </a:t>
            </a:r>
            <a:r>
              <a:rPr lang="en-GB" i="1" dirty="0" smtClean="0"/>
              <a:t>respond:</a:t>
            </a:r>
          </a:p>
          <a:p>
            <a:pPr lvl="1"/>
            <a:r>
              <a:rPr lang="en-GB" dirty="0" smtClean="0"/>
              <a:t>Buy </a:t>
            </a:r>
            <a:r>
              <a:rPr lang="en-GB" dirty="0"/>
              <a:t>a stronger whip to see if we can improve performance.</a:t>
            </a:r>
          </a:p>
          <a:p>
            <a:pPr lvl="1"/>
            <a:r>
              <a:rPr lang="en-GB" dirty="0"/>
              <a:t>Change riders to get a better match of styles.</a:t>
            </a:r>
          </a:p>
          <a:p>
            <a:pPr lvl="1"/>
            <a:r>
              <a:rPr lang="en-GB" dirty="0"/>
              <a:t>Declare as a core value, “This is the way we have always ridden this horse, and it fits with our culture.”</a:t>
            </a:r>
          </a:p>
          <a:p>
            <a:pPr lvl="1"/>
            <a:r>
              <a:rPr lang="en-GB" dirty="0"/>
              <a:t>Appoint consultants to study the horse and come up with creative uses for it. Arrange to visit other charities to see how they ride dead horses.</a:t>
            </a:r>
          </a:p>
          <a:p>
            <a:pPr lvl="1"/>
            <a:r>
              <a:rPr lang="en-GB" dirty="0"/>
              <a:t>Rewrite the performance standards to incorporate riding dead horses.</a:t>
            </a:r>
          </a:p>
          <a:p>
            <a:pPr lvl="1"/>
            <a:r>
              <a:rPr lang="en-GB" dirty="0"/>
              <a:t>Create a training program to help people ride dead horses.</a:t>
            </a:r>
          </a:p>
          <a:p>
            <a:pPr lvl="1"/>
            <a:r>
              <a:rPr lang="en-GB" dirty="0"/>
              <a:t>Form a project team to find uses for dead horses.</a:t>
            </a:r>
          </a:p>
          <a:p>
            <a:pPr lvl="1"/>
            <a:r>
              <a:rPr lang="en-GB" dirty="0"/>
              <a:t>Promote the dead horse to a management position.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381328"/>
            <a:ext cx="5434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*Purportedly </a:t>
            </a:r>
            <a:r>
              <a:rPr lang="en-GB" sz="1600" i="1" dirty="0" smtClean="0"/>
              <a:t>from the tribal </a:t>
            </a:r>
            <a:r>
              <a:rPr lang="en-GB" sz="1600" i="1" dirty="0"/>
              <a:t>wisdom of the Dakota Indians </a:t>
            </a:r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63434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Industries RIP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63246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78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at the margins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3004446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99992" y="1844824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76256" y="1556792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Historical IT – all </a:t>
            </a:r>
          </a:p>
          <a:p>
            <a:r>
              <a:rPr lang="en-US" sz="1400" i="1" dirty="0" smtClean="0"/>
              <a:t>components provided </a:t>
            </a:r>
            <a:endParaRPr lang="en-US" sz="1400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9992" y="3068960"/>
            <a:ext cx="23042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4248" y="2833772"/>
            <a:ext cx="235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Current Era – Users bring </a:t>
            </a:r>
          </a:p>
          <a:p>
            <a:r>
              <a:rPr lang="en-US" sz="1400" i="1" dirty="0" smtClean="0"/>
              <a:t>their own devices and apps</a:t>
            </a:r>
            <a:endParaRPr lang="en-US" sz="14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3664188"/>
            <a:ext cx="23042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76256" y="3429000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Future Era – Users bring </a:t>
            </a:r>
          </a:p>
          <a:p>
            <a:r>
              <a:rPr lang="en-US" sz="1400" i="1" dirty="0" smtClean="0"/>
              <a:t>their own networks</a:t>
            </a:r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4706560"/>
            <a:ext cx="265329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Standard core – it is unlikely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users will have or should have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their own Finance, HR, Supply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Chain, and Legal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applications and data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916832"/>
            <a:ext cx="26132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Local innovation is more likely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and sustainable at the outer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l</a:t>
            </a:r>
            <a:r>
              <a:rPr lang="en-US" sz="1400" i="1" dirty="0" smtClean="0">
                <a:solidFill>
                  <a:srgbClr val="FF0000"/>
                </a:solidFill>
              </a:rPr>
              <a:t>ayers of IT delivery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14288"/>
      </p:ext>
    </p:extLst>
  </p:cSld>
  <p:clrMapOvr>
    <a:masterClrMapping/>
  </p:clrMapOvr>
</p:sld>
</file>

<file path=ppt/theme/theme1.xml><?xml version="1.0" encoding="utf-8"?>
<a:theme xmlns:a="http://schemas.openxmlformats.org/drawingml/2006/main" name="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RB_Presentation1</Template>
  <TotalTime>6623</TotalTime>
  <Words>270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2010</vt:lpstr>
      <vt:lpstr>1_2010</vt:lpstr>
      <vt:lpstr>Disruptive Innovation</vt:lpstr>
      <vt:lpstr>If the Horse is Dead, You Should Dismount*</vt:lpstr>
      <vt:lpstr>Industries RIP</vt:lpstr>
      <vt:lpstr>Innovation at the margins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strong National Societies</dc:title>
  <dc:creator>Customer</dc:creator>
  <cp:lastModifiedBy>Edward Happ</cp:lastModifiedBy>
  <cp:revision>278</cp:revision>
  <dcterms:created xsi:type="dcterms:W3CDTF">2010-10-05T08:04:46Z</dcterms:created>
  <dcterms:modified xsi:type="dcterms:W3CDTF">2013-11-05T21:51:22Z</dcterms:modified>
</cp:coreProperties>
</file>